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8"/>
  </p:notesMasterIdLst>
  <p:handoutMasterIdLst>
    <p:handoutMasterId r:id="rId9"/>
  </p:handoutMasterIdLst>
  <p:sldIdLst>
    <p:sldId id="344" r:id="rId2"/>
    <p:sldId id="370" r:id="rId3"/>
    <p:sldId id="371" r:id="rId4"/>
    <p:sldId id="369" r:id="rId5"/>
    <p:sldId id="368" r:id="rId6"/>
    <p:sldId id="366" r:id="rId7"/>
  </p:sldIdLst>
  <p:sldSz cx="9144000" cy="6858000" type="screen4x3"/>
  <p:notesSz cx="6858000" cy="994568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69CE21-3AAD-4254-A3A1-0702002BB47C}" v="7" dt="2020-02-22T19:20:29.4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86870" autoAdjust="0"/>
  </p:normalViewPr>
  <p:slideViewPr>
    <p:cSldViewPr>
      <p:cViewPr varScale="1">
        <p:scale>
          <a:sx n="114" d="100"/>
          <a:sy n="114" d="100"/>
        </p:scale>
        <p:origin x="138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6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264" y="62"/>
      </p:cViewPr>
      <p:guideLst>
        <p:guide orient="horz" pos="3132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ya Yamanka" userId="6673583e-2f56-4850-8912-c3dec5e7d6b8" providerId="ADAL" clId="{AB3B344C-3C64-45AF-A5A9-D86370D22D03}"/>
    <pc:docChg chg="custSel addSld delSld modSld sldOrd">
      <pc:chgData name="Tomoya Yamanka" userId="6673583e-2f56-4850-8912-c3dec5e7d6b8" providerId="ADAL" clId="{AB3B344C-3C64-45AF-A5A9-D86370D22D03}" dt="2019-09-18T09:49:14.819" v="7" actId="1076"/>
      <pc:docMkLst>
        <pc:docMk/>
      </pc:docMkLst>
    </pc:docChg>
  </pc:docChgLst>
  <pc:docChgLst>
    <pc:chgData name="Tomoya Yamanaka" userId="6673583e-2f56-4850-8912-c3dec5e7d6b8" providerId="ADAL" clId="{3A69CE21-3AAD-4254-A3A1-0702002BB47C}"/>
    <pc:docChg chg="undo custSel addSld delSld modSld modMainMaster">
      <pc:chgData name="Tomoya Yamanaka" userId="6673583e-2f56-4850-8912-c3dec5e7d6b8" providerId="ADAL" clId="{3A69CE21-3AAD-4254-A3A1-0702002BB47C}" dt="2020-02-22T19:20:48.247" v="451" actId="1076"/>
      <pc:docMkLst>
        <pc:docMk/>
      </pc:docMkLst>
      <pc:sldChg chg="modSp">
        <pc:chgData name="Tomoya Yamanaka" userId="6673583e-2f56-4850-8912-c3dec5e7d6b8" providerId="ADAL" clId="{3A69CE21-3AAD-4254-A3A1-0702002BB47C}" dt="2020-02-22T19:11:11.336" v="51" actId="20577"/>
        <pc:sldMkLst>
          <pc:docMk/>
          <pc:sldMk cId="3927594390" sldId="344"/>
        </pc:sldMkLst>
        <pc:spChg chg="mod">
          <ac:chgData name="Tomoya Yamanaka" userId="6673583e-2f56-4850-8912-c3dec5e7d6b8" providerId="ADAL" clId="{3A69CE21-3AAD-4254-A3A1-0702002BB47C}" dt="2020-02-22T19:11:11.336" v="51" actId="20577"/>
          <ac:spMkLst>
            <pc:docMk/>
            <pc:sldMk cId="3927594390" sldId="344"/>
            <ac:spMk id="4" creationId="{0AE1977C-FEB6-4BAF-B2E6-237F6DE9E08D}"/>
          </ac:spMkLst>
        </pc:spChg>
        <pc:spChg chg="mod">
          <ac:chgData name="Tomoya Yamanaka" userId="6673583e-2f56-4850-8912-c3dec5e7d6b8" providerId="ADAL" clId="{3A69CE21-3AAD-4254-A3A1-0702002BB47C}" dt="2020-02-22T19:10:39.626" v="18" actId="20577"/>
          <ac:spMkLst>
            <pc:docMk/>
            <pc:sldMk cId="3927594390" sldId="344"/>
            <ac:spMk id="5" creationId="{946043C9-4752-4095-80F5-F67D156D2930}"/>
          </ac:spMkLst>
        </pc:spChg>
      </pc:sldChg>
      <pc:sldChg chg="del">
        <pc:chgData name="Tomoya Yamanaka" userId="6673583e-2f56-4850-8912-c3dec5e7d6b8" providerId="ADAL" clId="{3A69CE21-3AAD-4254-A3A1-0702002BB47C}" dt="2020-02-22T19:13:30.508" v="238" actId="2696"/>
        <pc:sldMkLst>
          <pc:docMk/>
          <pc:sldMk cId="3857771528" sldId="367"/>
        </pc:sldMkLst>
      </pc:sldChg>
      <pc:sldChg chg="addSp modSp">
        <pc:chgData name="Tomoya Yamanaka" userId="6673583e-2f56-4850-8912-c3dec5e7d6b8" providerId="ADAL" clId="{3A69CE21-3AAD-4254-A3A1-0702002BB47C}" dt="2020-02-22T19:20:48.247" v="451" actId="1076"/>
        <pc:sldMkLst>
          <pc:docMk/>
          <pc:sldMk cId="1193900290" sldId="368"/>
        </pc:sldMkLst>
        <pc:spChg chg="add mod">
          <ac:chgData name="Tomoya Yamanaka" userId="6673583e-2f56-4850-8912-c3dec5e7d6b8" providerId="ADAL" clId="{3A69CE21-3AAD-4254-A3A1-0702002BB47C}" dt="2020-02-22T19:20:48.247" v="451" actId="1076"/>
          <ac:spMkLst>
            <pc:docMk/>
            <pc:sldMk cId="1193900290" sldId="368"/>
            <ac:spMk id="3" creationId="{2D3FE82F-AD79-430F-9EE4-3C3480B16E9F}"/>
          </ac:spMkLst>
        </pc:spChg>
        <pc:picChg chg="mod">
          <ac:chgData name="Tomoya Yamanaka" userId="6673583e-2f56-4850-8912-c3dec5e7d6b8" providerId="ADAL" clId="{3A69CE21-3AAD-4254-A3A1-0702002BB47C}" dt="2020-02-22T19:20:35.385" v="448" actId="1076"/>
          <ac:picMkLst>
            <pc:docMk/>
            <pc:sldMk cId="1193900290" sldId="368"/>
            <ac:picMk id="4" creationId="{56FFD120-FE3B-4215-AAC6-8B94389C63F3}"/>
          </ac:picMkLst>
        </pc:picChg>
      </pc:sldChg>
      <pc:sldChg chg="addSp modSp">
        <pc:chgData name="Tomoya Yamanaka" userId="6673583e-2f56-4850-8912-c3dec5e7d6b8" providerId="ADAL" clId="{3A69CE21-3AAD-4254-A3A1-0702002BB47C}" dt="2020-02-22T19:19:28.285" v="445" actId="1076"/>
        <pc:sldMkLst>
          <pc:docMk/>
          <pc:sldMk cId="3143578515" sldId="369"/>
        </pc:sldMkLst>
        <pc:spChg chg="add mod">
          <ac:chgData name="Tomoya Yamanaka" userId="6673583e-2f56-4850-8912-c3dec5e7d6b8" providerId="ADAL" clId="{3A69CE21-3AAD-4254-A3A1-0702002BB47C}" dt="2020-02-22T19:19:28.285" v="445" actId="1076"/>
          <ac:spMkLst>
            <pc:docMk/>
            <pc:sldMk cId="3143578515" sldId="369"/>
            <ac:spMk id="4" creationId="{D49E5013-866A-4731-A841-105EB49E5DAA}"/>
          </ac:spMkLst>
        </pc:spChg>
        <pc:picChg chg="mod">
          <ac:chgData name="Tomoya Yamanaka" userId="6673583e-2f56-4850-8912-c3dec5e7d6b8" providerId="ADAL" clId="{3A69CE21-3AAD-4254-A3A1-0702002BB47C}" dt="2020-02-22T19:13:16.167" v="237" actId="1076"/>
          <ac:picMkLst>
            <pc:docMk/>
            <pc:sldMk cId="3143578515" sldId="369"/>
            <ac:picMk id="3" creationId="{9AD0837E-15F3-45BC-A791-6EC2C890F185}"/>
          </ac:picMkLst>
        </pc:picChg>
      </pc:sldChg>
      <pc:sldChg chg="addSp delSp modSp">
        <pc:chgData name="Tomoya Yamanaka" userId="6673583e-2f56-4850-8912-c3dec5e7d6b8" providerId="ADAL" clId="{3A69CE21-3AAD-4254-A3A1-0702002BB47C}" dt="2020-02-22T19:17:51.098" v="441" actId="1036"/>
        <pc:sldMkLst>
          <pc:docMk/>
          <pc:sldMk cId="4148426110" sldId="370"/>
        </pc:sldMkLst>
        <pc:spChg chg="mod">
          <ac:chgData name="Tomoya Yamanaka" userId="6673583e-2f56-4850-8912-c3dec5e7d6b8" providerId="ADAL" clId="{3A69CE21-3AAD-4254-A3A1-0702002BB47C}" dt="2020-02-22T19:11:42.083" v="82" actId="20577"/>
          <ac:spMkLst>
            <pc:docMk/>
            <pc:sldMk cId="4148426110" sldId="370"/>
            <ac:spMk id="2" creationId="{7DCE5011-5A67-4E81-8055-1F7E2AC4C77F}"/>
          </ac:spMkLst>
        </pc:spChg>
        <pc:spChg chg="del">
          <ac:chgData name="Tomoya Yamanaka" userId="6673583e-2f56-4850-8912-c3dec5e7d6b8" providerId="ADAL" clId="{3A69CE21-3AAD-4254-A3A1-0702002BB47C}" dt="2020-02-22T19:13:13.009" v="236" actId="478"/>
          <ac:spMkLst>
            <pc:docMk/>
            <pc:sldMk cId="4148426110" sldId="370"/>
            <ac:spMk id="3" creationId="{5A8BBA69-0C8A-4F84-AA38-A7B990BE4442}"/>
          </ac:spMkLst>
        </pc:spChg>
        <pc:spChg chg="mod">
          <ac:chgData name="Tomoya Yamanaka" userId="6673583e-2f56-4850-8912-c3dec5e7d6b8" providerId="ADAL" clId="{3A69CE21-3AAD-4254-A3A1-0702002BB47C}" dt="2020-02-22T19:13:01.998" v="234" actId="20577"/>
          <ac:spMkLst>
            <pc:docMk/>
            <pc:sldMk cId="4148426110" sldId="370"/>
            <ac:spMk id="6" creationId="{F957CF0E-4E43-4B83-A505-742646F602CC}"/>
          </ac:spMkLst>
        </pc:spChg>
        <pc:spChg chg="add mod">
          <ac:chgData name="Tomoya Yamanaka" userId="6673583e-2f56-4850-8912-c3dec5e7d6b8" providerId="ADAL" clId="{3A69CE21-3AAD-4254-A3A1-0702002BB47C}" dt="2020-02-22T19:17:51.098" v="441" actId="1036"/>
          <ac:spMkLst>
            <pc:docMk/>
            <pc:sldMk cId="4148426110" sldId="370"/>
            <ac:spMk id="7" creationId="{38F92B20-1424-4811-BDE7-43DDAA0C8E7E}"/>
          </ac:spMkLst>
        </pc:spChg>
        <pc:picChg chg="add mod">
          <ac:chgData name="Tomoya Yamanaka" userId="6673583e-2f56-4850-8912-c3dec5e7d6b8" providerId="ADAL" clId="{3A69CE21-3AAD-4254-A3A1-0702002BB47C}" dt="2020-02-22T19:17:47.464" v="439" actId="1076"/>
          <ac:picMkLst>
            <pc:docMk/>
            <pc:sldMk cId="4148426110" sldId="370"/>
            <ac:picMk id="4" creationId="{D4A743C1-86B9-40C4-ABD6-4A0127642E5A}"/>
          </ac:picMkLst>
        </pc:picChg>
        <pc:picChg chg="del">
          <ac:chgData name="Tomoya Yamanaka" userId="6673583e-2f56-4850-8912-c3dec5e7d6b8" providerId="ADAL" clId="{3A69CE21-3AAD-4254-A3A1-0702002BB47C}" dt="2020-02-22T19:13:07.385" v="235" actId="478"/>
          <ac:picMkLst>
            <pc:docMk/>
            <pc:sldMk cId="4148426110" sldId="370"/>
            <ac:picMk id="5" creationId="{C8B2EAC2-294E-4A45-9A1D-A16F97E23A79}"/>
          </ac:picMkLst>
        </pc:picChg>
      </pc:sldChg>
      <pc:sldChg chg="addSp delSp modSp add">
        <pc:chgData name="Tomoya Yamanaka" userId="6673583e-2f56-4850-8912-c3dec5e7d6b8" providerId="ADAL" clId="{3A69CE21-3AAD-4254-A3A1-0702002BB47C}" dt="2020-02-22T19:17:04.051" v="410" actId="20577"/>
        <pc:sldMkLst>
          <pc:docMk/>
          <pc:sldMk cId="1051685029" sldId="371"/>
        </pc:sldMkLst>
        <pc:spChg chg="mod">
          <ac:chgData name="Tomoya Yamanaka" userId="6673583e-2f56-4850-8912-c3dec5e7d6b8" providerId="ADAL" clId="{3A69CE21-3AAD-4254-A3A1-0702002BB47C}" dt="2020-02-22T19:16:28.029" v="309" actId="20577"/>
          <ac:spMkLst>
            <pc:docMk/>
            <pc:sldMk cId="1051685029" sldId="371"/>
            <ac:spMk id="2" creationId="{7DCE5011-5A67-4E81-8055-1F7E2AC4C77F}"/>
          </ac:spMkLst>
        </pc:spChg>
        <pc:spChg chg="add mod">
          <ac:chgData name="Tomoya Yamanaka" userId="6673583e-2f56-4850-8912-c3dec5e7d6b8" providerId="ADAL" clId="{3A69CE21-3AAD-4254-A3A1-0702002BB47C}" dt="2020-02-22T19:15:41.933" v="249" actId="1076"/>
          <ac:spMkLst>
            <pc:docMk/>
            <pc:sldMk cId="1051685029" sldId="371"/>
            <ac:spMk id="5" creationId="{A4FF7A77-C646-43EB-A8F8-30F7449E4FD3}"/>
          </ac:spMkLst>
        </pc:spChg>
        <pc:spChg chg="mod">
          <ac:chgData name="Tomoya Yamanaka" userId="6673583e-2f56-4850-8912-c3dec5e7d6b8" providerId="ADAL" clId="{3A69CE21-3AAD-4254-A3A1-0702002BB47C}" dt="2020-02-22T19:17:04.051" v="410" actId="20577"/>
          <ac:spMkLst>
            <pc:docMk/>
            <pc:sldMk cId="1051685029" sldId="371"/>
            <ac:spMk id="6" creationId="{F957CF0E-4E43-4B83-A505-742646F602CC}"/>
          </ac:spMkLst>
        </pc:spChg>
        <pc:picChg chg="add mod">
          <ac:chgData name="Tomoya Yamanaka" userId="6673583e-2f56-4850-8912-c3dec5e7d6b8" providerId="ADAL" clId="{3A69CE21-3AAD-4254-A3A1-0702002BB47C}" dt="2020-02-22T19:15:18.773" v="246" actId="1076"/>
          <ac:picMkLst>
            <pc:docMk/>
            <pc:sldMk cId="1051685029" sldId="371"/>
            <ac:picMk id="3" creationId="{2A13BA69-8B6D-4C8A-8A45-2E62574F933D}"/>
          </ac:picMkLst>
        </pc:picChg>
        <pc:picChg chg="del">
          <ac:chgData name="Tomoya Yamanaka" userId="6673583e-2f56-4850-8912-c3dec5e7d6b8" providerId="ADAL" clId="{3A69CE21-3AAD-4254-A3A1-0702002BB47C}" dt="2020-02-22T19:15:12.672" v="243" actId="478"/>
          <ac:picMkLst>
            <pc:docMk/>
            <pc:sldMk cId="1051685029" sldId="371"/>
            <ac:picMk id="4" creationId="{D4A743C1-86B9-40C4-ABD6-4A0127642E5A}"/>
          </ac:picMkLst>
        </pc:picChg>
      </pc:sldChg>
      <pc:sldMasterChg chg="modSp">
        <pc:chgData name="Tomoya Yamanaka" userId="6673583e-2f56-4850-8912-c3dec5e7d6b8" providerId="ADAL" clId="{3A69CE21-3AAD-4254-A3A1-0702002BB47C}" dt="2020-02-22T19:10:57.422" v="35" actId="20577"/>
        <pc:sldMasterMkLst>
          <pc:docMk/>
          <pc:sldMasterMk cId="0" sldId="2147483662"/>
        </pc:sldMasterMkLst>
        <pc:spChg chg="mod">
          <ac:chgData name="Tomoya Yamanaka" userId="6673583e-2f56-4850-8912-c3dec5e7d6b8" providerId="ADAL" clId="{3A69CE21-3AAD-4254-A3A1-0702002BB47C}" dt="2020-02-22T19:10:57.422" v="35" actId="20577"/>
          <ac:spMkLst>
            <pc:docMk/>
            <pc:sldMasterMk cId="0" sldId="2147483662"/>
            <ac:spMk id="4101" creationId="{00000000-0000-0000-0000-000000000000}"/>
          </ac:spMkLst>
        </pc:spChg>
      </pc:sldMasterChg>
    </pc:docChg>
  </pc:docChgLst>
  <pc:docChgLst>
    <pc:chgData name="Tomoya Yamanka" userId="6673583e-2f56-4850-8912-c3dec5e7d6b8" providerId="ADAL" clId="{186E3E76-B349-4CA0-BF68-F64F368B0DB4}"/>
    <pc:docChg chg="undo custSel addSld modSld sldOrd modMainMaster">
      <pc:chgData name="Tomoya Yamanka" userId="6673583e-2f56-4850-8912-c3dec5e7d6b8" providerId="ADAL" clId="{186E3E76-B349-4CA0-BF68-F64F368B0DB4}" dt="2019-11-30T07:09:53.195" v="618" actId="1037"/>
      <pc:docMkLst>
        <pc:docMk/>
      </pc:docMkLst>
      <pc:sldChg chg="modSp">
        <pc:chgData name="Tomoya Yamanka" userId="6673583e-2f56-4850-8912-c3dec5e7d6b8" providerId="ADAL" clId="{186E3E76-B349-4CA0-BF68-F64F368B0DB4}" dt="2019-11-30T03:13:10.563" v="62"/>
        <pc:sldMkLst>
          <pc:docMk/>
          <pc:sldMk cId="3927594390" sldId="344"/>
        </pc:sldMkLst>
        <pc:spChg chg="mod">
          <ac:chgData name="Tomoya Yamanka" userId="6673583e-2f56-4850-8912-c3dec5e7d6b8" providerId="ADAL" clId="{186E3E76-B349-4CA0-BF68-F64F368B0DB4}" dt="2019-11-30T03:13:10.563" v="62"/>
          <ac:spMkLst>
            <pc:docMk/>
            <pc:sldMk cId="3927594390" sldId="344"/>
            <ac:spMk id="4" creationId="{0AE1977C-FEB6-4BAF-B2E6-237F6DE9E08D}"/>
          </ac:spMkLst>
        </pc:spChg>
        <pc:spChg chg="mod">
          <ac:chgData name="Tomoya Yamanka" userId="6673583e-2f56-4850-8912-c3dec5e7d6b8" providerId="ADAL" clId="{186E3E76-B349-4CA0-BF68-F64F368B0DB4}" dt="2019-11-30T03:09:16.307" v="6"/>
          <ac:spMkLst>
            <pc:docMk/>
            <pc:sldMk cId="3927594390" sldId="344"/>
            <ac:spMk id="5" creationId="{946043C9-4752-4095-80F5-F67D156D2930}"/>
          </ac:spMkLst>
        </pc:spChg>
      </pc:sldChg>
      <pc:sldChg chg="addSp delSp modSp ord delAnim modAnim">
        <pc:chgData name="Tomoya Yamanka" userId="6673583e-2f56-4850-8912-c3dec5e7d6b8" providerId="ADAL" clId="{186E3E76-B349-4CA0-BF68-F64F368B0DB4}" dt="2019-11-30T03:30:06.929" v="588"/>
        <pc:sldMkLst>
          <pc:docMk/>
          <pc:sldMk cId="3857771528" sldId="367"/>
        </pc:sldMkLst>
        <pc:spChg chg="mod">
          <ac:chgData name="Tomoya Yamanka" userId="6673583e-2f56-4850-8912-c3dec5e7d6b8" providerId="ADAL" clId="{186E3E76-B349-4CA0-BF68-F64F368B0DB4}" dt="2019-11-30T03:24:50.705" v="488"/>
          <ac:spMkLst>
            <pc:docMk/>
            <pc:sldMk cId="3857771528" sldId="367"/>
            <ac:spMk id="2" creationId="{7DCE5011-5A67-4E81-8055-1F7E2AC4C77F}"/>
          </ac:spMkLst>
        </pc:spChg>
        <pc:spChg chg="add del mod">
          <ac:chgData name="Tomoya Yamanka" userId="6673583e-2f56-4850-8912-c3dec5e7d6b8" providerId="ADAL" clId="{186E3E76-B349-4CA0-BF68-F64F368B0DB4}" dt="2019-11-30T03:25:49.467" v="587" actId="1036"/>
          <ac:spMkLst>
            <pc:docMk/>
            <pc:sldMk cId="3857771528" sldId="367"/>
            <ac:spMk id="6" creationId="{F957CF0E-4E43-4B83-A505-742646F602CC}"/>
          </ac:spMkLst>
        </pc:spChg>
        <pc:picChg chg="add del mod">
          <ac:chgData name="Tomoya Yamanka" userId="6673583e-2f56-4850-8912-c3dec5e7d6b8" providerId="ADAL" clId="{186E3E76-B349-4CA0-BF68-F64F368B0DB4}" dt="2019-11-30T03:18:04.883" v="158" actId="478"/>
          <ac:picMkLst>
            <pc:docMk/>
            <pc:sldMk cId="3857771528" sldId="367"/>
            <ac:picMk id="3" creationId="{9AD0837E-15F3-45BC-A791-6EC2C890F185}"/>
          </ac:picMkLst>
        </pc:picChg>
        <pc:picChg chg="del">
          <ac:chgData name="Tomoya Yamanka" userId="6673583e-2f56-4850-8912-c3dec5e7d6b8" providerId="ADAL" clId="{186E3E76-B349-4CA0-BF68-F64F368B0DB4}" dt="2019-11-30T03:11:32.748" v="55" actId="478"/>
          <ac:picMkLst>
            <pc:docMk/>
            <pc:sldMk cId="3857771528" sldId="367"/>
            <ac:picMk id="4" creationId="{D930FD2D-1BB7-430A-AD16-CD443EA5841B}"/>
          </ac:picMkLst>
        </pc:picChg>
        <pc:picChg chg="add del mod">
          <ac:chgData name="Tomoya Yamanka" userId="6673583e-2f56-4850-8912-c3dec5e7d6b8" providerId="ADAL" clId="{186E3E76-B349-4CA0-BF68-F64F368B0DB4}" dt="2019-11-30T03:24:35.504" v="458" actId="478"/>
          <ac:picMkLst>
            <pc:docMk/>
            <pc:sldMk cId="3857771528" sldId="367"/>
            <ac:picMk id="5" creationId="{C8B2EAC2-294E-4A45-9A1D-A16F97E23A79}"/>
          </ac:picMkLst>
        </pc:picChg>
        <pc:picChg chg="add mod">
          <ac:chgData name="Tomoya Yamanka" userId="6673583e-2f56-4850-8912-c3dec5e7d6b8" providerId="ADAL" clId="{186E3E76-B349-4CA0-BF68-F64F368B0DB4}" dt="2019-11-30T03:25:17.426" v="496" actId="1035"/>
          <ac:picMkLst>
            <pc:docMk/>
            <pc:sldMk cId="3857771528" sldId="367"/>
            <ac:picMk id="7" creationId="{48849641-EC0F-44C4-A57D-2D633F407386}"/>
          </ac:picMkLst>
        </pc:picChg>
      </pc:sldChg>
      <pc:sldChg chg="addSp delSp modSp modAnim">
        <pc:chgData name="Tomoya Yamanka" userId="6673583e-2f56-4850-8912-c3dec5e7d6b8" providerId="ADAL" clId="{186E3E76-B349-4CA0-BF68-F64F368B0DB4}" dt="2019-11-30T03:16:13.112" v="156"/>
        <pc:sldMkLst>
          <pc:docMk/>
          <pc:sldMk cId="1193900290" sldId="368"/>
        </pc:sldMkLst>
        <pc:spChg chg="mod">
          <ac:chgData name="Tomoya Yamanka" userId="6673583e-2f56-4850-8912-c3dec5e7d6b8" providerId="ADAL" clId="{186E3E76-B349-4CA0-BF68-F64F368B0DB4}" dt="2019-11-30T03:16:13.112" v="156"/>
          <ac:spMkLst>
            <pc:docMk/>
            <pc:sldMk cId="1193900290" sldId="368"/>
            <ac:spMk id="2" creationId="{7DCE5011-5A67-4E81-8055-1F7E2AC4C77F}"/>
          </ac:spMkLst>
        </pc:spChg>
        <pc:picChg chg="del">
          <ac:chgData name="Tomoya Yamanka" userId="6673583e-2f56-4850-8912-c3dec5e7d6b8" providerId="ADAL" clId="{186E3E76-B349-4CA0-BF68-F64F368B0DB4}" dt="2019-11-30T03:12:23.382" v="59" actId="478"/>
          <ac:picMkLst>
            <pc:docMk/>
            <pc:sldMk cId="1193900290" sldId="368"/>
            <ac:picMk id="3" creationId="{455D5F0E-6C48-4317-9468-344A3050CE59}"/>
          </ac:picMkLst>
        </pc:picChg>
        <pc:picChg chg="add mod">
          <ac:chgData name="Tomoya Yamanka" userId="6673583e-2f56-4850-8912-c3dec5e7d6b8" providerId="ADAL" clId="{186E3E76-B349-4CA0-BF68-F64F368B0DB4}" dt="2019-11-30T03:14:55.192" v="88"/>
          <ac:picMkLst>
            <pc:docMk/>
            <pc:sldMk cId="1193900290" sldId="368"/>
            <ac:picMk id="4" creationId="{56FFD120-FE3B-4215-AAC6-8B94389C63F3}"/>
          </ac:picMkLst>
        </pc:picChg>
      </pc:sldChg>
      <pc:sldChg chg="add">
        <pc:chgData name="Tomoya Yamanka" userId="6673583e-2f56-4850-8912-c3dec5e7d6b8" providerId="ADAL" clId="{186E3E76-B349-4CA0-BF68-F64F368B0DB4}" dt="2019-11-30T03:18:02.113" v="157"/>
        <pc:sldMkLst>
          <pc:docMk/>
          <pc:sldMk cId="3143578515" sldId="369"/>
        </pc:sldMkLst>
      </pc:sldChg>
      <pc:sldChg chg="addSp modSp add">
        <pc:chgData name="Tomoya Yamanka" userId="6673583e-2f56-4850-8912-c3dec5e7d6b8" providerId="ADAL" clId="{186E3E76-B349-4CA0-BF68-F64F368B0DB4}" dt="2019-11-30T07:09:53.195" v="618" actId="1037"/>
        <pc:sldMkLst>
          <pc:docMk/>
          <pc:sldMk cId="4148426110" sldId="370"/>
        </pc:sldMkLst>
        <pc:spChg chg="add mod">
          <ac:chgData name="Tomoya Yamanka" userId="6673583e-2f56-4850-8912-c3dec5e7d6b8" providerId="ADAL" clId="{186E3E76-B349-4CA0-BF68-F64F368B0DB4}" dt="2019-11-30T07:09:53.195" v="618" actId="1037"/>
          <ac:spMkLst>
            <pc:docMk/>
            <pc:sldMk cId="4148426110" sldId="370"/>
            <ac:spMk id="3" creationId="{5A8BBA69-0C8A-4F84-AA38-A7B990BE4442}"/>
          </ac:spMkLst>
        </pc:spChg>
        <pc:picChg chg="mod">
          <ac:chgData name="Tomoya Yamanka" userId="6673583e-2f56-4850-8912-c3dec5e7d6b8" providerId="ADAL" clId="{186E3E76-B349-4CA0-BF68-F64F368B0DB4}" dt="2019-11-30T07:09:47.554" v="590" actId="14100"/>
          <ac:picMkLst>
            <pc:docMk/>
            <pc:sldMk cId="4148426110" sldId="370"/>
            <ac:picMk id="5" creationId="{C8B2EAC2-294E-4A45-9A1D-A16F97E23A79}"/>
          </ac:picMkLst>
        </pc:picChg>
      </pc:sldChg>
      <pc:sldMasterChg chg="modSp">
        <pc:chgData name="Tomoya Yamanka" userId="6673583e-2f56-4850-8912-c3dec5e7d6b8" providerId="ADAL" clId="{186E3E76-B349-4CA0-BF68-F64F368B0DB4}" dt="2019-11-30T03:09:54.552" v="44" actId="20577"/>
        <pc:sldMasterMkLst>
          <pc:docMk/>
          <pc:sldMasterMk cId="0" sldId="2147483662"/>
        </pc:sldMasterMkLst>
        <pc:spChg chg="mod">
          <ac:chgData name="Tomoya Yamanka" userId="6673583e-2f56-4850-8912-c3dec5e7d6b8" providerId="ADAL" clId="{186E3E76-B349-4CA0-BF68-F64F368B0DB4}" dt="2019-11-30T03:09:54.552" v="44" actId="20577"/>
          <ac:spMkLst>
            <pc:docMk/>
            <pc:sldMasterMk cId="0" sldId="2147483662"/>
            <ac:spMk id="4101" creationId="{00000000-0000-0000-0000-000000000000}"/>
          </ac:spMkLst>
        </pc:spChg>
      </pc:sldMasterChg>
    </pc:docChg>
  </pc:docChgLst>
  <pc:docChgLst>
    <pc:chgData name="Tomoya Yamanka" userId="6673583e-2f56-4850-8912-c3dec5e7d6b8" providerId="ADAL" clId="{673B8B5F-E4C4-48AE-A152-90B1C82739B2}"/>
    <pc:docChg chg="custSel addSld delSld modSld sldOrd">
      <pc:chgData name="Tomoya Yamanka" userId="6673583e-2f56-4850-8912-c3dec5e7d6b8" providerId="ADAL" clId="{673B8B5F-E4C4-48AE-A152-90B1C82739B2}" dt="2019-11-22T23:59:17" v="468" actId="1076"/>
      <pc:docMkLst>
        <pc:docMk/>
      </pc:docMkLst>
      <pc:sldChg chg="modSp">
        <pc:chgData name="Tomoya Yamanka" userId="6673583e-2f56-4850-8912-c3dec5e7d6b8" providerId="ADAL" clId="{673B8B5F-E4C4-48AE-A152-90B1C82739B2}" dt="2019-11-22T22:56:37.213" v="238" actId="20577"/>
        <pc:sldMkLst>
          <pc:docMk/>
          <pc:sldMk cId="3927594390" sldId="344"/>
        </pc:sldMkLst>
        <pc:spChg chg="mod">
          <ac:chgData name="Tomoya Yamanka" userId="6673583e-2f56-4850-8912-c3dec5e7d6b8" providerId="ADAL" clId="{673B8B5F-E4C4-48AE-A152-90B1C82739B2}" dt="2019-11-22T22:56:37.213" v="238" actId="20577"/>
          <ac:spMkLst>
            <pc:docMk/>
            <pc:sldMk cId="3927594390" sldId="344"/>
            <ac:spMk id="4" creationId="{0AE1977C-FEB6-4BAF-B2E6-237F6DE9E08D}"/>
          </ac:spMkLst>
        </pc:spChg>
      </pc:sldChg>
    </pc:docChg>
  </pc:docChgLst>
  <pc:docChgLst>
    <pc:chgData name="Tomoya Yamanka" userId="6673583e-2f56-4850-8912-c3dec5e7d6b8" providerId="ADAL" clId="{8733A889-CEA8-44E5-8D6C-4737CC7D2CE4}"/>
    <pc:docChg chg="custSel addSld delSld modSld">
      <pc:chgData name="Tomoya Yamanka" userId="6673583e-2f56-4850-8912-c3dec5e7d6b8" providerId="ADAL" clId="{8733A889-CEA8-44E5-8D6C-4737CC7D2CE4}" dt="2019-10-25T14:07:27.056" v="606" actId="1076"/>
      <pc:docMkLst>
        <pc:docMk/>
      </pc:docMkLst>
      <pc:sldChg chg="modSp">
        <pc:chgData name="Tomoya Yamanka" userId="6673583e-2f56-4850-8912-c3dec5e7d6b8" providerId="ADAL" clId="{8733A889-CEA8-44E5-8D6C-4737CC7D2CE4}" dt="2019-10-25T13:10:44.228" v="38" actId="20577"/>
        <pc:sldMkLst>
          <pc:docMk/>
          <pc:sldMk cId="3927594390" sldId="344"/>
        </pc:sldMkLst>
        <pc:spChg chg="mod">
          <ac:chgData name="Tomoya Yamanka" userId="6673583e-2f56-4850-8912-c3dec5e7d6b8" providerId="ADAL" clId="{8733A889-CEA8-44E5-8D6C-4737CC7D2CE4}" dt="2019-10-25T13:10:44.228" v="38" actId="20577"/>
          <ac:spMkLst>
            <pc:docMk/>
            <pc:sldMk cId="3927594390" sldId="344"/>
            <ac:spMk id="4" creationId="{0AE1977C-FEB6-4BAF-B2E6-237F6DE9E08D}"/>
          </ac:spMkLst>
        </pc:spChg>
      </pc:sldChg>
      <pc:sldChg chg="modSp add">
        <pc:chgData name="Tomoya Yamanka" userId="6673583e-2f56-4850-8912-c3dec5e7d6b8" providerId="ADAL" clId="{8733A889-CEA8-44E5-8D6C-4737CC7D2CE4}" dt="2019-10-25T14:07:27.056" v="606" actId="1076"/>
        <pc:sldMkLst>
          <pc:docMk/>
          <pc:sldMk cId="3554786096" sldId="366"/>
        </pc:sldMkLst>
        <pc:spChg chg="mod">
          <ac:chgData name="Tomoya Yamanka" userId="6673583e-2f56-4850-8912-c3dec5e7d6b8" providerId="ADAL" clId="{8733A889-CEA8-44E5-8D6C-4737CC7D2CE4}" dt="2019-10-25T14:07:27.056" v="606" actId="1076"/>
          <ac:spMkLst>
            <pc:docMk/>
            <pc:sldMk cId="3554786096" sldId="366"/>
            <ac:spMk id="18" creationId="{D52EFC44-EC1C-46A1-88E9-FB5309C6A2C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 8"/>
          <p:cNvSpPr>
            <a:spLocks noGrp="1"/>
          </p:cNvSpPr>
          <p:nvPr>
            <p:ph type="sldNum" sz="quarter" idx="3"/>
          </p:nvPr>
        </p:nvSpPr>
        <p:spPr>
          <a:xfrm>
            <a:off x="3883991" y="9446403"/>
            <a:ext cx="2972392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1B41F20F-3575-490C-975A-EF863D95DAC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4206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2393" cy="4976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3991" y="0"/>
            <a:ext cx="2972392" cy="4976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r">
              <a:defRPr sz="1200"/>
            </a:lvl1pPr>
          </a:lstStyle>
          <a:p>
            <a:r>
              <a:rPr lang="en-US" altLang="ja-JP" dirty="0"/>
              <a:t>2008/09/20</a:t>
            </a:r>
            <a:endParaRPr lang="ja-JP" altLang="en-US" dirty="0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941388" y="746125"/>
            <a:ext cx="4975225" cy="3730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546" tIns="46273" rIns="92546" bIns="46273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316" y="4724001"/>
            <a:ext cx="5487370" cy="4475960"/>
          </a:xfrm>
          <a:prstGeom prst="rect">
            <a:avLst/>
          </a:prstGeom>
        </p:spPr>
        <p:txBody>
          <a:bodyPr vert="horz" lIns="92546" tIns="46273" rIns="92546" bIns="46273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9446403"/>
            <a:ext cx="2972393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3991" y="9446403"/>
            <a:ext cx="2972392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0D7189C3-70FD-45C8-AA34-3D07BFDF182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472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8783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57158" y="1052513"/>
            <a:ext cx="8329642" cy="50736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86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052513"/>
            <a:ext cx="40386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57158" y="274638"/>
            <a:ext cx="8286808" cy="70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ja-JP" altLang="ja-JP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58" y="1052513"/>
            <a:ext cx="8286808" cy="4948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1979711" y="6165850"/>
            <a:ext cx="6624539" cy="571500"/>
          </a:xfrm>
          <a:prstGeom prst="rect">
            <a:avLst/>
          </a:prstGeom>
          <a:solidFill>
            <a:srgbClr val="F3BB50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kumimoji="0" lang="en-US" altLang="ja-JP" sz="2300" dirty="0">
                <a:solidFill>
                  <a:schemeClr val="tx2"/>
                </a:solidFill>
                <a:ea typeface="ＭＳ Ｐゴシック" pitchFamily="50" charset="-128"/>
              </a:rPr>
              <a:t>My Old Work Place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8104"/>
            <a:ext cx="8568952" cy="601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6165304"/>
            <a:ext cx="1640980" cy="572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tachi-hpm.co.jp/e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tachi-hpm.co.jp/en/plant/product/pc_dos/index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LbVQL6WCDkc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www.hitachi-hpm.co.jp/mechatronics/HiMoveRO/index.html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AE1977C-FEB6-4BAF-B2E6-237F6DE9E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sz="4000" dirty="0"/>
              <a:t>My Old Workplace</a:t>
            </a:r>
            <a:endParaRPr kumimoji="1" lang="ja-JP" altLang="en-US" sz="4000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946043C9-4752-4095-80F5-F67D156D29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ja-JP" dirty="0"/>
          </a:p>
          <a:p>
            <a:r>
              <a:rPr lang="en-US" altLang="ja-JP" dirty="0"/>
              <a:t>Tomoya Yamanaka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27594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5011-5A67-4E81-8055-1F7E2AC4C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 was working in this company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7CF0E-4E43-4B83-A505-742646F602CC}"/>
              </a:ext>
            </a:extLst>
          </p:cNvPr>
          <p:cNvSpPr txBox="1"/>
          <p:nvPr/>
        </p:nvSpPr>
        <p:spPr>
          <a:xfrm>
            <a:off x="611560" y="836712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I was working in this company and enjoying but we had a problem </a:t>
            </a:r>
            <a:r>
              <a:rPr lang="en-US" altLang="ja-JP" dirty="0"/>
              <a:t>for no more</a:t>
            </a:r>
            <a:r>
              <a:rPr kumimoji="1" lang="en-US" altLang="ja-JP" dirty="0"/>
              <a:t> young employee coming. Don’t you want to work in such company?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A743C1-86B9-40C4-ABD6-4A012764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916832"/>
            <a:ext cx="7236296" cy="45645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F92B20-1424-4811-BDE7-43DDAA0C8E7E}"/>
              </a:ext>
            </a:extLst>
          </p:cNvPr>
          <p:cNvSpPr/>
          <p:nvPr/>
        </p:nvSpPr>
        <p:spPr>
          <a:xfrm>
            <a:off x="2793275" y="1475492"/>
            <a:ext cx="3557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https://www.hitachi-hpm.co.jp/en/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4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5011-5A67-4E81-8055-1F7E2AC4C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DCS, a system for a factory</a:t>
            </a:r>
            <a:endParaRPr kumimoji="1" lang="ja-JP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57CF0E-4E43-4B83-A505-742646F602CC}"/>
              </a:ext>
            </a:extLst>
          </p:cNvPr>
          <p:cNvSpPr txBox="1"/>
          <p:nvPr/>
        </p:nvSpPr>
        <p:spPr>
          <a:xfrm>
            <a:off x="611560" y="836712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I was working on this system. Our company wants to make our own version of it in future.</a:t>
            </a:r>
            <a:endParaRPr kumimoji="1" lang="ja-JP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13BA69-8B6D-4C8A-8A45-2E62574F9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872" y="2045117"/>
            <a:ext cx="6876256" cy="45549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4FF7A77-C646-43EB-A8F8-30F7449E4FD3}"/>
              </a:ext>
            </a:extLst>
          </p:cNvPr>
          <p:cNvSpPr/>
          <p:nvPr/>
        </p:nvSpPr>
        <p:spPr>
          <a:xfrm>
            <a:off x="1331640" y="1589885"/>
            <a:ext cx="69665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https://www.hitachi-hpm.co.jp/en/plant/product/pc_dos/index.html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685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5011-5A67-4E81-8055-1F7E2AC4C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Racrew</a:t>
            </a:r>
            <a:r>
              <a:rPr kumimoji="1" lang="en-US" altLang="ja-JP" dirty="0"/>
              <a:t>(</a:t>
            </a:r>
            <a:r>
              <a:rPr kumimoji="1" lang="ja-JP" altLang="en-US" dirty="0"/>
              <a:t>ラックルー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3" name="モノタロウ 笠間ディストリビューションセンター">
            <a:hlinkClick r:id="" action="ppaction://media"/>
            <a:extLst>
              <a:ext uri="{FF2B5EF4-FFF2-40B4-BE49-F238E27FC236}">
                <a16:creationId xmlns:a16="http://schemas.microsoft.com/office/drawing/2014/main" id="{9AD0837E-15F3-45BC-A791-6EC2C890F1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772" y="1124744"/>
            <a:ext cx="8668455" cy="48760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9E5013-866A-4731-A841-105EB49E5DAA}"/>
              </a:ext>
            </a:extLst>
          </p:cNvPr>
          <p:cNvSpPr/>
          <p:nvPr/>
        </p:nvSpPr>
        <p:spPr>
          <a:xfrm>
            <a:off x="1907704" y="760211"/>
            <a:ext cx="58326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https://www.youtube.com/watch?v=LbVQL6WCDkc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7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7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5011-5A67-4E81-8055-1F7E2AC4C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HiMoveRO</a:t>
            </a:r>
            <a:r>
              <a:rPr lang="en-US" altLang="ja-JP" dirty="0"/>
              <a:t>(</a:t>
            </a:r>
            <a:r>
              <a:rPr lang="ja-JP" altLang="en-US" dirty="0"/>
              <a:t>ハイモベロ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pic>
        <p:nvPicPr>
          <p:cNvPr id="4" name="HiMoveRO_movie">
            <a:hlinkClick r:id="" action="ppaction://media"/>
            <a:extLst>
              <a:ext uri="{FF2B5EF4-FFF2-40B4-BE49-F238E27FC236}">
                <a16:creationId xmlns:a16="http://schemas.microsoft.com/office/drawing/2014/main" id="{56FFD120-FE3B-4215-AAC6-8B94389C6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D3FE82F-AD79-430F-9EE4-3C3480B16E9F}"/>
              </a:ext>
            </a:extLst>
          </p:cNvPr>
          <p:cNvSpPr/>
          <p:nvPr/>
        </p:nvSpPr>
        <p:spPr>
          <a:xfrm>
            <a:off x="980728" y="773668"/>
            <a:ext cx="71825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https://www.hitachi-hpm.co.jp/mechatronics/HiMoveRO/index.html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0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539552" y="1988840"/>
            <a:ext cx="7920880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sz="8800" kern="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554786096"/>
      </p:ext>
    </p:extLst>
  </p:cSld>
  <p:clrMapOvr>
    <a:masterClrMapping/>
  </p:clrMapOvr>
  <p:transition>
    <p:wipe dir="u"/>
  </p:transition>
</p:sld>
</file>

<file path=ppt/theme/theme1.xml><?xml version="1.0" encoding="utf-8"?>
<a:theme xmlns:a="http://schemas.openxmlformats.org/drawingml/2006/main" name="スライドマスタT62">
  <a:themeElements>
    <a:clrScheme name="プレゼンテーション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プレゼンテーション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>
    <a:extraClrScheme>
      <a:clrScheme name="プレゼンテーション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スライドマスタT75</Template>
  <TotalTime>9381</TotalTime>
  <Words>142</Words>
  <Application>Microsoft Office PowerPoint</Application>
  <PresentationFormat>On-screen Show (4:3)</PresentationFormat>
  <Paragraphs>15</Paragraphs>
  <Slides>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スライドマスタT62</vt:lpstr>
      <vt:lpstr>My Old Workplace</vt:lpstr>
      <vt:lpstr>I was working in this company</vt:lpstr>
      <vt:lpstr>DCS, a system for a factory</vt:lpstr>
      <vt:lpstr>Racrew(ラックルー)</vt:lpstr>
      <vt:lpstr>HiMoveRO(ハイモベロ)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わんくま同盟 勉強会</dc:title>
  <dc:creator>高萩 俊行</dc:creator>
  <cp:lastModifiedBy>Tomoya Yamanaka</cp:lastModifiedBy>
  <cp:revision>307</cp:revision>
  <cp:lastPrinted>2011-11-18T12:39:41Z</cp:lastPrinted>
  <dcterms:created xsi:type="dcterms:W3CDTF">2009-05-03T11:34:41Z</dcterms:created>
  <dcterms:modified xsi:type="dcterms:W3CDTF">2020-02-22T19:20:49Z</dcterms:modified>
</cp:coreProperties>
</file>